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7" r:id="rId2"/>
  </p:sldIdLst>
  <p:sldSz cx="9906000" cy="6858000" type="A4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188"/>
    <p:restoredTop sz="94674"/>
  </p:normalViewPr>
  <p:slideViewPr>
    <p:cSldViewPr snapToGrid="0" snapToObjects="1">
      <p:cViewPr varScale="1">
        <p:scale>
          <a:sx n="119" d="100"/>
          <a:sy n="119" d="100"/>
        </p:scale>
        <p:origin x="568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90BC8C-88C0-D24B-AEA9-97386F76A53C}" type="datetimeFigureOut">
              <a:rPr lang="it-IT" smtClean="0"/>
              <a:t>18/06/23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8EFEEF-956F-DA49-B142-CA161A8BB19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185708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90BC8C-88C0-D24B-AEA9-97386F76A53C}" type="datetimeFigureOut">
              <a:rPr lang="it-IT" smtClean="0"/>
              <a:t>18/06/23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8EFEEF-956F-DA49-B142-CA161A8BB19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679636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90BC8C-88C0-D24B-AEA9-97386F76A53C}" type="datetimeFigureOut">
              <a:rPr lang="it-IT" smtClean="0"/>
              <a:t>18/06/23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8EFEEF-956F-DA49-B142-CA161A8BB19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298549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90BC8C-88C0-D24B-AEA9-97386F76A53C}" type="datetimeFigureOut">
              <a:rPr lang="it-IT" smtClean="0"/>
              <a:t>18/06/23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8EFEEF-956F-DA49-B142-CA161A8BB19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016170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90BC8C-88C0-D24B-AEA9-97386F76A53C}" type="datetimeFigureOut">
              <a:rPr lang="it-IT" smtClean="0"/>
              <a:t>18/06/23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8EFEEF-956F-DA49-B142-CA161A8BB19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711619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90BC8C-88C0-D24B-AEA9-97386F76A53C}" type="datetimeFigureOut">
              <a:rPr lang="it-IT" smtClean="0"/>
              <a:t>18/06/23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8EFEEF-956F-DA49-B142-CA161A8BB19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431640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90BC8C-88C0-D24B-AEA9-97386F76A53C}" type="datetimeFigureOut">
              <a:rPr lang="it-IT" smtClean="0"/>
              <a:t>18/06/23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8EFEEF-956F-DA49-B142-CA161A8BB19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228277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90BC8C-88C0-D24B-AEA9-97386F76A53C}" type="datetimeFigureOut">
              <a:rPr lang="it-IT" smtClean="0"/>
              <a:t>18/06/23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8EFEEF-956F-DA49-B142-CA161A8BB19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214238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90BC8C-88C0-D24B-AEA9-97386F76A53C}" type="datetimeFigureOut">
              <a:rPr lang="it-IT" smtClean="0"/>
              <a:t>18/06/23</a:t>
            </a:fld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8EFEEF-956F-DA49-B142-CA161A8BB19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1984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90BC8C-88C0-D24B-AEA9-97386F76A53C}" type="datetimeFigureOut">
              <a:rPr lang="it-IT" smtClean="0"/>
              <a:t>18/06/23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8EFEEF-956F-DA49-B142-CA161A8BB19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920976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90BC8C-88C0-D24B-AEA9-97386F76A53C}" type="datetimeFigureOut">
              <a:rPr lang="it-IT" smtClean="0"/>
              <a:t>18/06/23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8EFEEF-956F-DA49-B142-CA161A8BB19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409917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90BC8C-88C0-D24B-AEA9-97386F76A53C}" type="datetimeFigureOut">
              <a:rPr lang="it-IT" smtClean="0"/>
              <a:t>18/06/23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8EFEEF-956F-DA49-B142-CA161A8BB19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709538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iff"/><Relationship Id="rId2" Type="http://schemas.openxmlformats.org/officeDocument/2006/relationships/image" Target="../media/image1.tif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tif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magine 8">
            <a:extLst>
              <a:ext uri="{FF2B5EF4-FFF2-40B4-BE49-F238E27FC236}">
                <a16:creationId xmlns:a16="http://schemas.microsoft.com/office/drawing/2014/main" id="{174B22D8-4591-FD4F-A431-7DEBB9D7A1D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169933" cy="1409044"/>
          </a:xfrm>
          <a:prstGeom prst="rect">
            <a:avLst/>
          </a:prstGeom>
        </p:spPr>
      </p:pic>
      <p:sp>
        <p:nvSpPr>
          <p:cNvPr id="4" name="CasellaDiTesto 3">
            <a:extLst>
              <a:ext uri="{FF2B5EF4-FFF2-40B4-BE49-F238E27FC236}">
                <a16:creationId xmlns:a16="http://schemas.microsoft.com/office/drawing/2014/main" id="{909A76B6-919A-D34C-B076-B16EA8E3F0B6}"/>
              </a:ext>
            </a:extLst>
          </p:cNvPr>
          <p:cNvSpPr txBox="1"/>
          <p:nvPr/>
        </p:nvSpPr>
        <p:spPr>
          <a:xfrm>
            <a:off x="1561672" y="544530"/>
            <a:ext cx="79008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000" dirty="0"/>
              <a:t>Comune di Faggeto Lario Servizio Navetta gratuito – Free Shuttle Service</a:t>
            </a:r>
          </a:p>
        </p:txBody>
      </p:sp>
      <p:pic>
        <p:nvPicPr>
          <p:cNvPr id="2" name="Immagine 1">
            <a:extLst>
              <a:ext uri="{FF2B5EF4-FFF2-40B4-BE49-F238E27FC236}">
                <a16:creationId xmlns:a16="http://schemas.microsoft.com/office/drawing/2014/main" id="{3CA60559-D42C-554A-BF2F-39DD043AE9E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89050" y="1409043"/>
            <a:ext cx="3187223" cy="3738310"/>
          </a:xfrm>
          <a:prstGeom prst="rect">
            <a:avLst/>
          </a:prstGeom>
        </p:spPr>
      </p:pic>
      <p:pic>
        <p:nvPicPr>
          <p:cNvPr id="5" name="Immagine 4">
            <a:extLst>
              <a:ext uri="{FF2B5EF4-FFF2-40B4-BE49-F238E27FC236}">
                <a16:creationId xmlns:a16="http://schemas.microsoft.com/office/drawing/2014/main" id="{6CF389CA-835A-F640-904F-084EB00A3CF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31520" y="1409042"/>
            <a:ext cx="4582757" cy="49164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137689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Tema di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i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i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259</TotalTime>
  <Words>11</Words>
  <Application>Microsoft Macintosh PowerPoint</Application>
  <PresentationFormat>A4 (21x29,7 cm)</PresentationFormat>
  <Paragraphs>1</Paragraphs>
  <Slides>1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di Office</vt:lpstr>
      <vt:lpstr>Presentazione standard di PowerPoint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Microsoft Office User</dc:creator>
  <cp:lastModifiedBy>Microsoft Office User</cp:lastModifiedBy>
  <cp:revision>20</cp:revision>
  <cp:lastPrinted>2023-06-18T15:19:18Z</cp:lastPrinted>
  <dcterms:created xsi:type="dcterms:W3CDTF">2023-06-15T13:38:01Z</dcterms:created>
  <dcterms:modified xsi:type="dcterms:W3CDTF">2023-06-18T21:38:26Z</dcterms:modified>
</cp:coreProperties>
</file>